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9" r:id="rId5"/>
    <p:sldId id="314" r:id="rId6"/>
    <p:sldId id="315" r:id="rId7"/>
    <p:sldId id="258" r:id="rId8"/>
    <p:sldId id="260" r:id="rId9"/>
    <p:sldId id="320" r:id="rId10"/>
    <p:sldId id="319" r:id="rId11"/>
    <p:sldId id="290" r:id="rId12"/>
    <p:sldId id="304" r:id="rId13"/>
    <p:sldId id="307" r:id="rId14"/>
    <p:sldId id="294" r:id="rId15"/>
    <p:sldId id="293" r:id="rId16"/>
    <p:sldId id="300" r:id="rId17"/>
    <p:sldId id="30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0" y="78"/>
      </p:cViewPr>
      <p:guideLst>
        <p:guide orient="horz" pos="1344"/>
        <p:guide pos="576"/>
        <p:guide orient="horz" pos="37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nter, Theresa S" userId="a30a5a1f-48dd-48c8-ac4b-18478102b0d7" providerId="ADAL" clId="{E24096A4-01E8-480B-8466-34A9D10707E3}"/>
    <pc:docChg chg="custSel modSld">
      <pc:chgData name="Hunter, Theresa S" userId="a30a5a1f-48dd-48c8-ac4b-18478102b0d7" providerId="ADAL" clId="{E24096A4-01E8-480B-8466-34A9D10707E3}" dt="2025-03-04T19:12:05.702" v="50" actId="1076"/>
      <pc:docMkLst>
        <pc:docMk/>
      </pc:docMkLst>
      <pc:sldChg chg="modSp mod">
        <pc:chgData name="Hunter, Theresa S" userId="a30a5a1f-48dd-48c8-ac4b-18478102b0d7" providerId="ADAL" clId="{E24096A4-01E8-480B-8466-34A9D10707E3}" dt="2025-03-04T19:12:05.702" v="50" actId="1076"/>
        <pc:sldMkLst>
          <pc:docMk/>
          <pc:sldMk cId="2602246923" sldId="293"/>
        </pc:sldMkLst>
        <pc:spChg chg="mod">
          <ac:chgData name="Hunter, Theresa S" userId="a30a5a1f-48dd-48c8-ac4b-18478102b0d7" providerId="ADAL" clId="{E24096A4-01E8-480B-8466-34A9D10707E3}" dt="2025-03-04T19:12:05.702" v="50" actId="1076"/>
          <ac:spMkLst>
            <pc:docMk/>
            <pc:sldMk cId="2602246923" sldId="293"/>
            <ac:spMk id="5" creationId="{FC163D03-0474-4A43-A81C-E7FC3027F22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18A2D-670D-47AE-AE6E-AD328AF564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588DF23-8AA1-4C9B-98AA-18A7E8462B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NGMS Support </a:t>
          </a:r>
        </a:p>
      </dgm:t>
    </dgm:pt>
    <dgm:pt modelId="{17CFC1D0-5AD5-4B27-8593-1581D3C76E54}" type="parTrans" cxnId="{8FFC5002-D49C-4906-B4FB-8DE6957419EF}">
      <dgm:prSet/>
      <dgm:spPr/>
      <dgm:t>
        <a:bodyPr/>
        <a:lstStyle/>
        <a:p>
          <a:endParaRPr lang="en-US"/>
        </a:p>
      </dgm:t>
    </dgm:pt>
    <dgm:pt modelId="{D332EA21-17A2-48E1-977A-818A328FD095}" type="sibTrans" cxnId="{8FFC5002-D49C-4906-B4FB-8DE6957419EF}">
      <dgm:prSet/>
      <dgm:spPr/>
      <dgm:t>
        <a:bodyPr/>
        <a:lstStyle/>
        <a:p>
          <a:endParaRPr lang="en-US"/>
        </a:p>
      </dgm:t>
    </dgm:pt>
    <dgm:pt modelId="{AB5E304C-14A3-461B-9526-18EA141DC3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School Counselors </a:t>
          </a:r>
        </a:p>
      </dgm:t>
    </dgm:pt>
    <dgm:pt modelId="{4A78B5AC-DBB5-4659-A8EA-E567CEC5BE9D}" type="parTrans" cxnId="{F6EBC0D8-9C6F-482F-BB66-B9918A6A1328}">
      <dgm:prSet/>
      <dgm:spPr/>
      <dgm:t>
        <a:bodyPr/>
        <a:lstStyle/>
        <a:p>
          <a:endParaRPr lang="en-US"/>
        </a:p>
      </dgm:t>
    </dgm:pt>
    <dgm:pt modelId="{CDDFBE36-C6F6-48E5-89A4-A139B2F2D7F2}" type="sibTrans" cxnId="{F6EBC0D8-9C6F-482F-BB66-B9918A6A1328}">
      <dgm:prSet/>
      <dgm:spPr/>
      <dgm:t>
        <a:bodyPr/>
        <a:lstStyle/>
        <a:p>
          <a:endParaRPr lang="en-US"/>
        </a:p>
      </dgm:t>
    </dgm:pt>
    <dgm:pt modelId="{CA04781C-875A-4BB4-9C82-CEAAA477A1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School Social Worker</a:t>
          </a:r>
        </a:p>
      </dgm:t>
    </dgm:pt>
    <dgm:pt modelId="{9610B3CD-2AE8-41D0-8AF5-FC12854B1991}" type="parTrans" cxnId="{4608B962-1051-4125-86BE-DC727C8B4469}">
      <dgm:prSet/>
      <dgm:spPr/>
      <dgm:t>
        <a:bodyPr/>
        <a:lstStyle/>
        <a:p>
          <a:endParaRPr lang="en-US"/>
        </a:p>
      </dgm:t>
    </dgm:pt>
    <dgm:pt modelId="{4C7EC6D6-160D-40A2-8B22-B8FA27BC8CAD}" type="sibTrans" cxnId="{4608B962-1051-4125-86BE-DC727C8B4469}">
      <dgm:prSet/>
      <dgm:spPr/>
      <dgm:t>
        <a:bodyPr/>
        <a:lstStyle/>
        <a:p>
          <a:endParaRPr lang="en-US"/>
        </a:p>
      </dgm:t>
    </dgm:pt>
    <dgm:pt modelId="{631E43A2-2558-4A4E-A6D2-F59A8F57D8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School Psychologist </a:t>
          </a:r>
        </a:p>
      </dgm:t>
    </dgm:pt>
    <dgm:pt modelId="{F6B601C3-E640-40FD-884D-B2561233AC69}" type="parTrans" cxnId="{B3B07C53-AA07-4630-B10B-77C0BEF95E7F}">
      <dgm:prSet/>
      <dgm:spPr/>
      <dgm:t>
        <a:bodyPr/>
        <a:lstStyle/>
        <a:p>
          <a:endParaRPr lang="en-US"/>
        </a:p>
      </dgm:t>
    </dgm:pt>
    <dgm:pt modelId="{D5E6133B-B7C7-4E42-9412-874AEAA8BD50}" type="sibTrans" cxnId="{B3B07C53-AA07-4630-B10B-77C0BEF95E7F}">
      <dgm:prSet/>
      <dgm:spPr/>
      <dgm:t>
        <a:bodyPr/>
        <a:lstStyle/>
        <a:p>
          <a:endParaRPr lang="en-US"/>
        </a:p>
      </dgm:t>
    </dgm:pt>
    <dgm:pt modelId="{7285F586-B015-4929-9DCF-A522596AA8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latin typeface="+mn-lt"/>
            </a:rPr>
            <a:t>Mental Health Resources </a:t>
          </a:r>
        </a:p>
      </dgm:t>
    </dgm:pt>
    <dgm:pt modelId="{40506183-CEB3-4F5A-9E6E-60D412B8B91B}" type="parTrans" cxnId="{8635BDF0-9F3F-4393-9DAD-522B1446BDAD}">
      <dgm:prSet/>
      <dgm:spPr/>
      <dgm:t>
        <a:bodyPr/>
        <a:lstStyle/>
        <a:p>
          <a:endParaRPr lang="en-US"/>
        </a:p>
      </dgm:t>
    </dgm:pt>
    <dgm:pt modelId="{47D8149C-B130-484B-BC16-F8268419E567}" type="sibTrans" cxnId="{8635BDF0-9F3F-4393-9DAD-522B1446BDAD}">
      <dgm:prSet/>
      <dgm:spPr/>
      <dgm:t>
        <a:bodyPr/>
        <a:lstStyle/>
        <a:p>
          <a:endParaRPr lang="en-US"/>
        </a:p>
      </dgm:t>
    </dgm:pt>
    <dgm:pt modelId="{28ECBB5E-D2C5-48DB-ACB2-4FA00E4C08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Tele-Therapy</a:t>
          </a:r>
          <a:r>
            <a:rPr lang="en-US" sz="2200" dirty="0"/>
            <a:t> </a:t>
          </a:r>
        </a:p>
      </dgm:t>
    </dgm:pt>
    <dgm:pt modelId="{61F42456-F12D-477A-A821-2FE1009BA690}" type="parTrans" cxnId="{BE329CEF-866C-4159-81EB-BB03152C1B66}">
      <dgm:prSet/>
      <dgm:spPr/>
      <dgm:t>
        <a:bodyPr/>
        <a:lstStyle/>
        <a:p>
          <a:endParaRPr lang="en-US"/>
        </a:p>
      </dgm:t>
    </dgm:pt>
    <dgm:pt modelId="{92101E40-AE7A-419B-BA02-B959D5344B36}" type="sibTrans" cxnId="{BE329CEF-866C-4159-81EB-BB03152C1B66}">
      <dgm:prSet/>
      <dgm:spPr/>
      <dgm:t>
        <a:bodyPr/>
        <a:lstStyle/>
        <a:p>
          <a:endParaRPr lang="en-US"/>
        </a:p>
      </dgm:t>
    </dgm:pt>
    <dgm:pt modelId="{030FFFE5-F0FD-4F52-A618-CFB0AD5F43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Day </a:t>
          </a:r>
          <a:r>
            <a:rPr lang="en-US" sz="2800"/>
            <a:t>Break </a:t>
          </a:r>
          <a:endParaRPr lang="en-US" sz="2800" dirty="0"/>
        </a:p>
      </dgm:t>
    </dgm:pt>
    <dgm:pt modelId="{FA7D348A-9DD3-4963-8AA3-8889D2DDFF3C}" type="parTrans" cxnId="{CBBDBFE1-6963-4B11-B4B5-B800BFE20353}">
      <dgm:prSet/>
      <dgm:spPr/>
      <dgm:t>
        <a:bodyPr/>
        <a:lstStyle/>
        <a:p>
          <a:endParaRPr lang="en-US"/>
        </a:p>
      </dgm:t>
    </dgm:pt>
    <dgm:pt modelId="{E60DE317-3DDA-4D28-968A-58BCD1292A97}" type="sibTrans" cxnId="{CBBDBFE1-6963-4B11-B4B5-B800BFE20353}">
      <dgm:prSet/>
      <dgm:spPr/>
      <dgm:t>
        <a:bodyPr/>
        <a:lstStyle/>
        <a:p>
          <a:endParaRPr lang="en-US"/>
        </a:p>
      </dgm:t>
    </dgm:pt>
    <dgm:pt modelId="{E736587B-0E7D-4555-A0B1-A0F2E0ABD789}" type="pres">
      <dgm:prSet presAssocID="{43A18A2D-670D-47AE-AE6E-AD328AF564D1}" presName="root" presStyleCnt="0">
        <dgm:presLayoutVars>
          <dgm:dir/>
          <dgm:resizeHandles val="exact"/>
        </dgm:presLayoutVars>
      </dgm:prSet>
      <dgm:spPr/>
    </dgm:pt>
    <dgm:pt modelId="{96AD55B5-5D65-4C41-BEAA-CF641ABDCBA0}" type="pres">
      <dgm:prSet presAssocID="{B588DF23-8AA1-4C9B-98AA-18A7E8462BC6}" presName="compNode" presStyleCnt="0"/>
      <dgm:spPr/>
    </dgm:pt>
    <dgm:pt modelId="{A475F84F-73FB-416E-A88C-7777BA3FA9AE}" type="pres">
      <dgm:prSet presAssocID="{B588DF23-8AA1-4C9B-98AA-18A7E8462BC6}" presName="bgRect" presStyleLbl="bgShp" presStyleIdx="0" presStyleCnt="3" custLinFactNeighborX="-425" custLinFactNeighborY="1069"/>
      <dgm:spPr/>
    </dgm:pt>
    <dgm:pt modelId="{79680C37-EFB6-4D9B-87C9-E3309A4414B6}" type="pres">
      <dgm:prSet presAssocID="{B588DF23-8AA1-4C9B-98AA-18A7E8462B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9BA0E5B8-5805-42A6-B68B-5430B653A91D}" type="pres">
      <dgm:prSet presAssocID="{B588DF23-8AA1-4C9B-98AA-18A7E8462BC6}" presName="spaceRect" presStyleCnt="0"/>
      <dgm:spPr/>
    </dgm:pt>
    <dgm:pt modelId="{C1E09DB1-B147-4267-96B8-C2C2DB803C01}" type="pres">
      <dgm:prSet presAssocID="{B588DF23-8AA1-4C9B-98AA-18A7E8462BC6}" presName="parTx" presStyleLbl="revTx" presStyleIdx="0" presStyleCnt="5">
        <dgm:presLayoutVars>
          <dgm:chMax val="0"/>
          <dgm:chPref val="0"/>
        </dgm:presLayoutVars>
      </dgm:prSet>
      <dgm:spPr/>
    </dgm:pt>
    <dgm:pt modelId="{4E4DAF70-BB5D-4A7E-81AB-DA1003A0E879}" type="pres">
      <dgm:prSet presAssocID="{B588DF23-8AA1-4C9B-98AA-18A7E8462BC6}" presName="desTx" presStyleLbl="revTx" presStyleIdx="1" presStyleCnt="5">
        <dgm:presLayoutVars/>
      </dgm:prSet>
      <dgm:spPr/>
    </dgm:pt>
    <dgm:pt modelId="{C3E45F0A-C921-4C19-ACE9-C559DB06D577}" type="pres">
      <dgm:prSet presAssocID="{D332EA21-17A2-48E1-977A-818A328FD095}" presName="sibTrans" presStyleCnt="0"/>
      <dgm:spPr/>
    </dgm:pt>
    <dgm:pt modelId="{584CEC2A-074A-4E5C-972C-4880891429DA}" type="pres">
      <dgm:prSet presAssocID="{7285F586-B015-4929-9DCF-A522596AA8CD}" presName="compNode" presStyleCnt="0"/>
      <dgm:spPr/>
    </dgm:pt>
    <dgm:pt modelId="{BBECF6E7-4241-4216-B855-F4E7803383AF}" type="pres">
      <dgm:prSet presAssocID="{7285F586-B015-4929-9DCF-A522596AA8CD}" presName="bgRect" presStyleLbl="bgShp" presStyleIdx="1" presStyleCnt="3"/>
      <dgm:spPr/>
    </dgm:pt>
    <dgm:pt modelId="{B28816F7-0D5A-45F8-96F0-B5F7755DD298}" type="pres">
      <dgm:prSet presAssocID="{7285F586-B015-4929-9DCF-A522596AA8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69C6E2A-7A67-4614-ADF5-37FA41075712}" type="pres">
      <dgm:prSet presAssocID="{7285F586-B015-4929-9DCF-A522596AA8CD}" presName="spaceRect" presStyleCnt="0"/>
      <dgm:spPr/>
    </dgm:pt>
    <dgm:pt modelId="{FCDFBAC1-7E96-409B-A7E9-34E31E54059E}" type="pres">
      <dgm:prSet presAssocID="{7285F586-B015-4929-9DCF-A522596AA8CD}" presName="parTx" presStyleLbl="revTx" presStyleIdx="2" presStyleCnt="5">
        <dgm:presLayoutVars>
          <dgm:chMax val="0"/>
          <dgm:chPref val="0"/>
        </dgm:presLayoutVars>
      </dgm:prSet>
      <dgm:spPr/>
    </dgm:pt>
    <dgm:pt modelId="{7701E9B7-66C6-4C1F-B74C-85A840B54B0E}" type="pres">
      <dgm:prSet presAssocID="{47D8149C-B130-484B-BC16-F8268419E567}" presName="sibTrans" presStyleCnt="0"/>
      <dgm:spPr/>
    </dgm:pt>
    <dgm:pt modelId="{662B6DB1-7051-4AC0-93D7-B6D491806D1A}" type="pres">
      <dgm:prSet presAssocID="{28ECBB5E-D2C5-48DB-ACB2-4FA00E4C0801}" presName="compNode" presStyleCnt="0"/>
      <dgm:spPr/>
    </dgm:pt>
    <dgm:pt modelId="{34A7EE14-F537-4142-AF62-854D205C08DB}" type="pres">
      <dgm:prSet presAssocID="{28ECBB5E-D2C5-48DB-ACB2-4FA00E4C0801}" presName="bgRect" presStyleLbl="bgShp" presStyleIdx="2" presStyleCnt="3"/>
      <dgm:spPr/>
    </dgm:pt>
    <dgm:pt modelId="{F9AA2D5D-855C-46A6-82DB-2CC3F53C6AC1}" type="pres">
      <dgm:prSet presAssocID="{28ECBB5E-D2C5-48DB-ACB2-4FA00E4C08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 with solid fill"/>
        </a:ext>
      </dgm:extLst>
    </dgm:pt>
    <dgm:pt modelId="{0EEC0053-1C5B-4E2B-8CC9-BB93B1EC52FB}" type="pres">
      <dgm:prSet presAssocID="{28ECBB5E-D2C5-48DB-ACB2-4FA00E4C0801}" presName="spaceRect" presStyleCnt="0"/>
      <dgm:spPr/>
    </dgm:pt>
    <dgm:pt modelId="{B09D91A0-D32B-4726-8FEA-C799155C48C0}" type="pres">
      <dgm:prSet presAssocID="{28ECBB5E-D2C5-48DB-ACB2-4FA00E4C0801}" presName="parTx" presStyleLbl="revTx" presStyleIdx="3" presStyleCnt="5">
        <dgm:presLayoutVars>
          <dgm:chMax val="0"/>
          <dgm:chPref val="0"/>
        </dgm:presLayoutVars>
      </dgm:prSet>
      <dgm:spPr/>
    </dgm:pt>
    <dgm:pt modelId="{AFFF19CD-D4C6-4636-A1CF-C3670393CCD9}" type="pres">
      <dgm:prSet presAssocID="{28ECBB5E-D2C5-48DB-ACB2-4FA00E4C0801}" presName="desTx" presStyleLbl="revTx" presStyleIdx="4" presStyleCnt="5">
        <dgm:presLayoutVars/>
      </dgm:prSet>
      <dgm:spPr/>
    </dgm:pt>
  </dgm:ptLst>
  <dgm:cxnLst>
    <dgm:cxn modelId="{8FFC5002-D49C-4906-B4FB-8DE6957419EF}" srcId="{43A18A2D-670D-47AE-AE6E-AD328AF564D1}" destId="{B588DF23-8AA1-4C9B-98AA-18A7E8462BC6}" srcOrd="0" destOrd="0" parTransId="{17CFC1D0-5AD5-4B27-8593-1581D3C76E54}" sibTransId="{D332EA21-17A2-48E1-977A-818A328FD095}"/>
    <dgm:cxn modelId="{51ECF020-88C3-4A1C-B57D-82E93066401E}" type="presOf" srcId="{28ECBB5E-D2C5-48DB-ACB2-4FA00E4C0801}" destId="{B09D91A0-D32B-4726-8FEA-C799155C48C0}" srcOrd="0" destOrd="0" presId="urn:microsoft.com/office/officeart/2018/2/layout/IconVerticalSolidList"/>
    <dgm:cxn modelId="{7307C533-1758-4053-9BF5-6FEE70112BBC}" type="presOf" srcId="{030FFFE5-F0FD-4F52-A618-CFB0AD5F4370}" destId="{AFFF19CD-D4C6-4636-A1CF-C3670393CCD9}" srcOrd="0" destOrd="0" presId="urn:microsoft.com/office/officeart/2018/2/layout/IconVerticalSolidList"/>
    <dgm:cxn modelId="{4608B962-1051-4125-86BE-DC727C8B4469}" srcId="{B588DF23-8AA1-4C9B-98AA-18A7E8462BC6}" destId="{CA04781C-875A-4BB4-9C82-CEAAA477A1F9}" srcOrd="1" destOrd="0" parTransId="{9610B3CD-2AE8-41D0-8AF5-FC12854B1991}" sibTransId="{4C7EC6D6-160D-40A2-8B22-B8FA27BC8CAD}"/>
    <dgm:cxn modelId="{EF943167-3B34-49BD-9DE2-5D7EF01C4D34}" type="presOf" srcId="{7285F586-B015-4929-9DCF-A522596AA8CD}" destId="{FCDFBAC1-7E96-409B-A7E9-34E31E54059E}" srcOrd="0" destOrd="0" presId="urn:microsoft.com/office/officeart/2018/2/layout/IconVerticalSolidList"/>
    <dgm:cxn modelId="{B3B07C53-AA07-4630-B10B-77C0BEF95E7F}" srcId="{B588DF23-8AA1-4C9B-98AA-18A7E8462BC6}" destId="{631E43A2-2558-4A4E-A6D2-F59A8F57D8DF}" srcOrd="2" destOrd="0" parTransId="{F6B601C3-E640-40FD-884D-B2561233AC69}" sibTransId="{D5E6133B-B7C7-4E42-9412-874AEAA8BD50}"/>
    <dgm:cxn modelId="{A239B176-8F71-452D-B08B-7860BC5DF6F4}" type="presOf" srcId="{AB5E304C-14A3-461B-9526-18EA141DC34D}" destId="{4E4DAF70-BB5D-4A7E-81AB-DA1003A0E879}" srcOrd="0" destOrd="0" presId="urn:microsoft.com/office/officeart/2018/2/layout/IconVerticalSolidList"/>
    <dgm:cxn modelId="{61260D7A-00E1-47E6-BC8C-EDDB232A4FBD}" type="presOf" srcId="{43A18A2D-670D-47AE-AE6E-AD328AF564D1}" destId="{E736587B-0E7D-4555-A0B1-A0F2E0ABD789}" srcOrd="0" destOrd="0" presId="urn:microsoft.com/office/officeart/2018/2/layout/IconVerticalSolidList"/>
    <dgm:cxn modelId="{4B58C18F-3E52-4F7A-B4F3-AF13F29C700A}" type="presOf" srcId="{631E43A2-2558-4A4E-A6D2-F59A8F57D8DF}" destId="{4E4DAF70-BB5D-4A7E-81AB-DA1003A0E879}" srcOrd="0" destOrd="2" presId="urn:microsoft.com/office/officeart/2018/2/layout/IconVerticalSolidList"/>
    <dgm:cxn modelId="{43F57899-33BF-4E9D-A246-DE105FFE19B5}" type="presOf" srcId="{B588DF23-8AA1-4C9B-98AA-18A7E8462BC6}" destId="{C1E09DB1-B147-4267-96B8-C2C2DB803C01}" srcOrd="0" destOrd="0" presId="urn:microsoft.com/office/officeart/2018/2/layout/IconVerticalSolidList"/>
    <dgm:cxn modelId="{F6EBC0D8-9C6F-482F-BB66-B9918A6A1328}" srcId="{B588DF23-8AA1-4C9B-98AA-18A7E8462BC6}" destId="{AB5E304C-14A3-461B-9526-18EA141DC34D}" srcOrd="0" destOrd="0" parTransId="{4A78B5AC-DBB5-4659-A8EA-E567CEC5BE9D}" sibTransId="{CDDFBE36-C6F6-48E5-89A4-A139B2F2D7F2}"/>
    <dgm:cxn modelId="{CBBDBFE1-6963-4B11-B4B5-B800BFE20353}" srcId="{28ECBB5E-D2C5-48DB-ACB2-4FA00E4C0801}" destId="{030FFFE5-F0FD-4F52-A618-CFB0AD5F4370}" srcOrd="0" destOrd="0" parTransId="{FA7D348A-9DD3-4963-8AA3-8889D2DDFF3C}" sibTransId="{E60DE317-3DDA-4D28-968A-58BCD1292A97}"/>
    <dgm:cxn modelId="{BE329CEF-866C-4159-81EB-BB03152C1B66}" srcId="{43A18A2D-670D-47AE-AE6E-AD328AF564D1}" destId="{28ECBB5E-D2C5-48DB-ACB2-4FA00E4C0801}" srcOrd="2" destOrd="0" parTransId="{61F42456-F12D-477A-A821-2FE1009BA690}" sibTransId="{92101E40-AE7A-419B-BA02-B959D5344B36}"/>
    <dgm:cxn modelId="{8635BDF0-9F3F-4393-9DAD-522B1446BDAD}" srcId="{43A18A2D-670D-47AE-AE6E-AD328AF564D1}" destId="{7285F586-B015-4929-9DCF-A522596AA8CD}" srcOrd="1" destOrd="0" parTransId="{40506183-CEB3-4F5A-9E6E-60D412B8B91B}" sibTransId="{47D8149C-B130-484B-BC16-F8268419E567}"/>
    <dgm:cxn modelId="{B5C980FE-B9C4-44CB-9D40-E32152ADD660}" type="presOf" srcId="{CA04781C-875A-4BB4-9C82-CEAAA477A1F9}" destId="{4E4DAF70-BB5D-4A7E-81AB-DA1003A0E879}" srcOrd="0" destOrd="1" presId="urn:microsoft.com/office/officeart/2018/2/layout/IconVerticalSolidList"/>
    <dgm:cxn modelId="{740AF234-21CC-46A7-8118-D052812857AA}" type="presParOf" srcId="{E736587B-0E7D-4555-A0B1-A0F2E0ABD789}" destId="{96AD55B5-5D65-4C41-BEAA-CF641ABDCBA0}" srcOrd="0" destOrd="0" presId="urn:microsoft.com/office/officeart/2018/2/layout/IconVerticalSolidList"/>
    <dgm:cxn modelId="{0C7F1DAD-8D8C-435B-9319-6C72806C5E48}" type="presParOf" srcId="{96AD55B5-5D65-4C41-BEAA-CF641ABDCBA0}" destId="{A475F84F-73FB-416E-A88C-7777BA3FA9AE}" srcOrd="0" destOrd="0" presId="urn:microsoft.com/office/officeart/2018/2/layout/IconVerticalSolidList"/>
    <dgm:cxn modelId="{2D8A3E0B-8637-4E59-9CC3-31D0BD801F8B}" type="presParOf" srcId="{96AD55B5-5D65-4C41-BEAA-CF641ABDCBA0}" destId="{79680C37-EFB6-4D9B-87C9-E3309A4414B6}" srcOrd="1" destOrd="0" presId="urn:microsoft.com/office/officeart/2018/2/layout/IconVerticalSolidList"/>
    <dgm:cxn modelId="{A171874A-4A36-47BA-BB0F-E5CB3585A31C}" type="presParOf" srcId="{96AD55B5-5D65-4C41-BEAA-CF641ABDCBA0}" destId="{9BA0E5B8-5805-42A6-B68B-5430B653A91D}" srcOrd="2" destOrd="0" presId="urn:microsoft.com/office/officeart/2018/2/layout/IconVerticalSolidList"/>
    <dgm:cxn modelId="{8198DE81-6FD8-43DA-8673-4991FDDC9F64}" type="presParOf" srcId="{96AD55B5-5D65-4C41-BEAA-CF641ABDCBA0}" destId="{C1E09DB1-B147-4267-96B8-C2C2DB803C01}" srcOrd="3" destOrd="0" presId="urn:microsoft.com/office/officeart/2018/2/layout/IconVerticalSolidList"/>
    <dgm:cxn modelId="{F145F3E7-7BC0-451A-AEBB-7E78B1CF9C3D}" type="presParOf" srcId="{96AD55B5-5D65-4C41-BEAA-CF641ABDCBA0}" destId="{4E4DAF70-BB5D-4A7E-81AB-DA1003A0E879}" srcOrd="4" destOrd="0" presId="urn:microsoft.com/office/officeart/2018/2/layout/IconVerticalSolidList"/>
    <dgm:cxn modelId="{563A4D8C-906A-4951-81BB-FB013C9DADAB}" type="presParOf" srcId="{E736587B-0E7D-4555-A0B1-A0F2E0ABD789}" destId="{C3E45F0A-C921-4C19-ACE9-C559DB06D577}" srcOrd="1" destOrd="0" presId="urn:microsoft.com/office/officeart/2018/2/layout/IconVerticalSolidList"/>
    <dgm:cxn modelId="{29723BC9-3C78-4BCE-B933-0913987C4AC4}" type="presParOf" srcId="{E736587B-0E7D-4555-A0B1-A0F2E0ABD789}" destId="{584CEC2A-074A-4E5C-972C-4880891429DA}" srcOrd="2" destOrd="0" presId="urn:microsoft.com/office/officeart/2018/2/layout/IconVerticalSolidList"/>
    <dgm:cxn modelId="{8FAD736A-FB09-4C71-BDC0-6E4AFE5FED17}" type="presParOf" srcId="{584CEC2A-074A-4E5C-972C-4880891429DA}" destId="{BBECF6E7-4241-4216-B855-F4E7803383AF}" srcOrd="0" destOrd="0" presId="urn:microsoft.com/office/officeart/2018/2/layout/IconVerticalSolidList"/>
    <dgm:cxn modelId="{8EA28BD1-7D8C-425F-B679-7CA6515E9EC3}" type="presParOf" srcId="{584CEC2A-074A-4E5C-972C-4880891429DA}" destId="{B28816F7-0D5A-45F8-96F0-B5F7755DD298}" srcOrd="1" destOrd="0" presId="urn:microsoft.com/office/officeart/2018/2/layout/IconVerticalSolidList"/>
    <dgm:cxn modelId="{68559084-A371-4888-A9FF-1395B5A4C39F}" type="presParOf" srcId="{584CEC2A-074A-4E5C-972C-4880891429DA}" destId="{C69C6E2A-7A67-4614-ADF5-37FA41075712}" srcOrd="2" destOrd="0" presId="urn:microsoft.com/office/officeart/2018/2/layout/IconVerticalSolidList"/>
    <dgm:cxn modelId="{72A9086C-B89C-4625-BE43-DFE7971381BA}" type="presParOf" srcId="{584CEC2A-074A-4E5C-972C-4880891429DA}" destId="{FCDFBAC1-7E96-409B-A7E9-34E31E54059E}" srcOrd="3" destOrd="0" presId="urn:microsoft.com/office/officeart/2018/2/layout/IconVerticalSolidList"/>
    <dgm:cxn modelId="{995E3C3E-134C-49DD-AB04-74651B31B752}" type="presParOf" srcId="{E736587B-0E7D-4555-A0B1-A0F2E0ABD789}" destId="{7701E9B7-66C6-4C1F-B74C-85A840B54B0E}" srcOrd="3" destOrd="0" presId="urn:microsoft.com/office/officeart/2018/2/layout/IconVerticalSolidList"/>
    <dgm:cxn modelId="{72B142AF-1577-4BF1-A59D-A3700C79E912}" type="presParOf" srcId="{E736587B-0E7D-4555-A0B1-A0F2E0ABD789}" destId="{662B6DB1-7051-4AC0-93D7-B6D491806D1A}" srcOrd="4" destOrd="0" presId="urn:microsoft.com/office/officeart/2018/2/layout/IconVerticalSolidList"/>
    <dgm:cxn modelId="{628A9C9F-D646-4FD5-9F64-DE4800986A91}" type="presParOf" srcId="{662B6DB1-7051-4AC0-93D7-B6D491806D1A}" destId="{34A7EE14-F537-4142-AF62-854D205C08DB}" srcOrd="0" destOrd="0" presId="urn:microsoft.com/office/officeart/2018/2/layout/IconVerticalSolidList"/>
    <dgm:cxn modelId="{6F78AC63-AB93-4A21-A5B2-96EE71E4CAB3}" type="presParOf" srcId="{662B6DB1-7051-4AC0-93D7-B6D491806D1A}" destId="{F9AA2D5D-855C-46A6-82DB-2CC3F53C6AC1}" srcOrd="1" destOrd="0" presId="urn:microsoft.com/office/officeart/2018/2/layout/IconVerticalSolidList"/>
    <dgm:cxn modelId="{3C8126C7-9FCC-405D-8D5C-AA0BB9E674C3}" type="presParOf" srcId="{662B6DB1-7051-4AC0-93D7-B6D491806D1A}" destId="{0EEC0053-1C5B-4E2B-8CC9-BB93B1EC52FB}" srcOrd="2" destOrd="0" presId="urn:microsoft.com/office/officeart/2018/2/layout/IconVerticalSolidList"/>
    <dgm:cxn modelId="{FB423390-2925-4003-BCFC-85D55CE7C882}" type="presParOf" srcId="{662B6DB1-7051-4AC0-93D7-B6D491806D1A}" destId="{B09D91A0-D32B-4726-8FEA-C799155C48C0}" srcOrd="3" destOrd="0" presId="urn:microsoft.com/office/officeart/2018/2/layout/IconVerticalSolidList"/>
    <dgm:cxn modelId="{21F252DC-F8DC-4893-A158-1FF33CB7E140}" type="presParOf" srcId="{662B6DB1-7051-4AC0-93D7-B6D491806D1A}" destId="{AFFF19CD-D4C6-4636-A1CF-C3670393CCD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5F84F-73FB-416E-A88C-7777BA3FA9AE}">
      <dsp:nvSpPr>
        <dsp:cNvPr id="0" name=""/>
        <dsp:cNvSpPr/>
      </dsp:nvSpPr>
      <dsp:spPr>
        <a:xfrm>
          <a:off x="0" y="18768"/>
          <a:ext cx="8171860" cy="16881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80C37-EFB6-4D9B-87C9-E3309A4414B6}">
      <dsp:nvSpPr>
        <dsp:cNvPr id="0" name=""/>
        <dsp:cNvSpPr/>
      </dsp:nvSpPr>
      <dsp:spPr>
        <a:xfrm>
          <a:off x="510679" y="380565"/>
          <a:ext cx="928508" cy="9285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09DB1-B147-4267-96B8-C2C2DB803C01}">
      <dsp:nvSpPr>
        <dsp:cNvPr id="0" name=""/>
        <dsp:cNvSpPr/>
      </dsp:nvSpPr>
      <dsp:spPr>
        <a:xfrm>
          <a:off x="1949868" y="721"/>
          <a:ext cx="3677337" cy="168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68" tIns="178668" rIns="178668" bIns="1786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NGMS Support </a:t>
          </a:r>
        </a:p>
      </dsp:txBody>
      <dsp:txXfrm>
        <a:off x="1949868" y="721"/>
        <a:ext cx="3677337" cy="1688197"/>
      </dsp:txXfrm>
    </dsp:sp>
    <dsp:sp modelId="{4E4DAF70-BB5D-4A7E-81AB-DA1003A0E879}">
      <dsp:nvSpPr>
        <dsp:cNvPr id="0" name=""/>
        <dsp:cNvSpPr/>
      </dsp:nvSpPr>
      <dsp:spPr>
        <a:xfrm>
          <a:off x="5627205" y="721"/>
          <a:ext cx="2544654" cy="168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68" tIns="178668" rIns="178668" bIns="17866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School Counselors 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School Social Worker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School Psychologist </a:t>
          </a:r>
        </a:p>
      </dsp:txBody>
      <dsp:txXfrm>
        <a:off x="5627205" y="721"/>
        <a:ext cx="2544654" cy="1688197"/>
      </dsp:txXfrm>
    </dsp:sp>
    <dsp:sp modelId="{BBECF6E7-4241-4216-B855-F4E7803383AF}">
      <dsp:nvSpPr>
        <dsp:cNvPr id="0" name=""/>
        <dsp:cNvSpPr/>
      </dsp:nvSpPr>
      <dsp:spPr>
        <a:xfrm>
          <a:off x="0" y="2110968"/>
          <a:ext cx="8171860" cy="16881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816F7-0D5A-45F8-96F0-B5F7755DD298}">
      <dsp:nvSpPr>
        <dsp:cNvPr id="0" name=""/>
        <dsp:cNvSpPr/>
      </dsp:nvSpPr>
      <dsp:spPr>
        <a:xfrm>
          <a:off x="510679" y="2490813"/>
          <a:ext cx="928508" cy="9285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FBAC1-7E96-409B-A7E9-34E31E54059E}">
      <dsp:nvSpPr>
        <dsp:cNvPr id="0" name=""/>
        <dsp:cNvSpPr/>
      </dsp:nvSpPr>
      <dsp:spPr>
        <a:xfrm>
          <a:off x="1949868" y="2110968"/>
          <a:ext cx="6221991" cy="168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68" tIns="178668" rIns="178668" bIns="1786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Mental Health Resources </a:t>
          </a:r>
        </a:p>
      </dsp:txBody>
      <dsp:txXfrm>
        <a:off x="1949868" y="2110968"/>
        <a:ext cx="6221991" cy="1688197"/>
      </dsp:txXfrm>
    </dsp:sp>
    <dsp:sp modelId="{34A7EE14-F537-4142-AF62-854D205C08DB}">
      <dsp:nvSpPr>
        <dsp:cNvPr id="0" name=""/>
        <dsp:cNvSpPr/>
      </dsp:nvSpPr>
      <dsp:spPr>
        <a:xfrm>
          <a:off x="0" y="4221215"/>
          <a:ext cx="8171860" cy="16881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A2D5D-855C-46A6-82DB-2CC3F53C6AC1}">
      <dsp:nvSpPr>
        <dsp:cNvPr id="0" name=""/>
        <dsp:cNvSpPr/>
      </dsp:nvSpPr>
      <dsp:spPr>
        <a:xfrm>
          <a:off x="510679" y="4601060"/>
          <a:ext cx="928508" cy="9285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D91A0-D32B-4726-8FEA-C799155C48C0}">
      <dsp:nvSpPr>
        <dsp:cNvPr id="0" name=""/>
        <dsp:cNvSpPr/>
      </dsp:nvSpPr>
      <dsp:spPr>
        <a:xfrm>
          <a:off x="1949868" y="4221215"/>
          <a:ext cx="3677337" cy="168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68" tIns="178668" rIns="178668" bIns="1786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Tele-Therapy</a:t>
          </a:r>
          <a:r>
            <a:rPr lang="en-US" sz="2200" kern="1200" dirty="0"/>
            <a:t> </a:t>
          </a:r>
        </a:p>
      </dsp:txBody>
      <dsp:txXfrm>
        <a:off x="1949868" y="4221215"/>
        <a:ext cx="3677337" cy="1688197"/>
      </dsp:txXfrm>
    </dsp:sp>
    <dsp:sp modelId="{AFFF19CD-D4C6-4636-A1CF-C3670393CCD9}">
      <dsp:nvSpPr>
        <dsp:cNvPr id="0" name=""/>
        <dsp:cNvSpPr/>
      </dsp:nvSpPr>
      <dsp:spPr>
        <a:xfrm>
          <a:off x="5627205" y="4221215"/>
          <a:ext cx="2544654" cy="168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68" tIns="178668" rIns="178668" bIns="17866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Day </a:t>
          </a:r>
          <a:r>
            <a:rPr lang="en-US" sz="2800" kern="1200"/>
            <a:t>Break </a:t>
          </a:r>
          <a:endParaRPr lang="en-US" sz="2800" kern="1200" dirty="0"/>
        </a:p>
      </dsp:txBody>
      <dsp:txXfrm>
        <a:off x="5627205" y="4221215"/>
        <a:ext cx="2544654" cy="1688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DC4BB-F683-4A1F-8B1D-255DCF5EBE7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6ED6C-401C-4C9E-85D8-F3EB866B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3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6ED6C-401C-4C9E-85D8-F3EB866BA5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9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1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5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buy.aura.com/parental-controls-3-iphone-android?irclickid=1JFSptyvsxyPW9Cwds0Ra0snUkCyHNx-ExBTxM0&amp;iradname=Gtwy-PC%3A%20Family%20Protection%20Bundle%20&amp;iradid=1427186&amp;irgwc=1&amp;c1=34020&amp;camp=12398&amp;utm_source=top10&amp;utm_medium=ir_affiliate&amp;mktp=ir_affiliate&amp;sharedid=N9ijkwnnut&amp;utm_gateway=parental-controls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bark.us/?irclickid=wmsykVyv2xyKW5XXwnzhZXixUkCyAPxcsV9dSA0&amp;irgwc=1&amp;ref&amp;rt&amp;gad_source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s://www.apple.com/families/" TargetMode="External"/><Relationship Id="rId4" Type="http://schemas.openxmlformats.org/officeDocument/2006/relationships/hyperlink" Target="https://www.verizon.com/solutions-and-services/add-ons/safety/verizon-smart-family/?CMP=KNC-C-VZSMARTFAMILY-VVO-GAW-20892872328&amp;gad_source=1&amp;gclid=Cj0KCQjwo8S3BhDeARIsAFRmkOMmkokMDgIAMFbUb59HCm84eqs6VBbGGslzwI9zkEI6FvBRYQES8XEaAnhWEALw_wc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untert3@gcsnc.com" TargetMode="External"/><Relationship Id="rId4" Type="http://schemas.openxmlformats.org/officeDocument/2006/relationships/hyperlink" Target="mailto:johnsot3@gcsnc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csnc.com/domain/17868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46140"/>
            <a:ext cx="6858000" cy="64008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Northern Guilford Middle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5732" y="1218958"/>
            <a:ext cx="9355618" cy="1662567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+mn-lt"/>
              </a:rPr>
              <a:t>Registration and Tips 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Middle School Success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3096" y="3310468"/>
            <a:ext cx="8502951" cy="9787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+mn-lt"/>
              </a:rPr>
              <a:t>Hosted By: Mrs. Hunter and Mrs. Johnson</a:t>
            </a:r>
          </a:p>
          <a:p>
            <a:endParaRPr lang="en-US" dirty="0"/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c 5" descr="Illustration of a globe character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B2FD-DBD4-4798-1A37-D1B22FF4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628" y="730993"/>
            <a:ext cx="6857999" cy="84045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Cell Phone Safety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65DEF-ACB1-6124-A149-13A4DC96A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4630" y="2062956"/>
            <a:ext cx="7562490" cy="4233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ts val="2800"/>
              </a:lnSpc>
              <a:buFont typeface="Arial,Sans-Serif"/>
              <a:buChar char="•"/>
            </a:pPr>
            <a:r>
              <a:rPr lang="en-US" sz="2400" dirty="0">
                <a:solidFill>
                  <a:srgbClr val="FFFFFF"/>
                </a:solidFill>
                <a:cs typeface="Quire Sans"/>
              </a:rPr>
              <a:t>Parental Monitoring</a:t>
            </a:r>
          </a:p>
          <a:p>
            <a:pPr marL="742950" lvl="1" indent="-285750">
              <a:lnSpc>
                <a:spcPts val="2800"/>
              </a:lnSpc>
              <a:buFont typeface="Arial,Sans-Serif"/>
              <a:buChar char="•"/>
            </a:pPr>
            <a:r>
              <a:rPr lang="en-US" dirty="0">
                <a:cs typeface="Quir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Bark Login</a:t>
            </a:r>
            <a:r>
              <a:rPr lang="en-US" dirty="0">
                <a:cs typeface="Quire Sans"/>
              </a:rPr>
              <a:t> </a:t>
            </a:r>
          </a:p>
          <a:p>
            <a:pPr marL="742950" lvl="1" indent="-285750">
              <a:lnSpc>
                <a:spcPts val="2800"/>
              </a:lnSpc>
              <a:buFont typeface="Arial,Sans-Serif"/>
              <a:buChar char="•"/>
            </a:pPr>
            <a:r>
              <a:rPr lang="en-US" dirty="0">
                <a:cs typeface="Quir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AURA</a:t>
            </a:r>
            <a:r>
              <a:rPr lang="en-US" dirty="0">
                <a:cs typeface="Quire Sans"/>
              </a:rPr>
              <a:t> </a:t>
            </a:r>
          </a:p>
          <a:p>
            <a:pPr marL="742950" lvl="1" indent="-285750">
              <a:lnSpc>
                <a:spcPts val="2800"/>
              </a:lnSpc>
              <a:buFont typeface="Arial,Sans-Serif"/>
              <a:buChar char="•"/>
            </a:pPr>
            <a:r>
              <a:rPr lang="en-US" dirty="0">
                <a:cs typeface="Quir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Verizon Smart Family</a:t>
            </a:r>
            <a:r>
              <a:rPr lang="en-US" dirty="0">
                <a:cs typeface="Quire Sans"/>
              </a:rPr>
              <a:t> </a:t>
            </a:r>
          </a:p>
          <a:p>
            <a:pPr marL="742950" lvl="1" indent="-285750">
              <a:lnSpc>
                <a:spcPts val="2800"/>
              </a:lnSpc>
              <a:buFont typeface="Arial,Sans-Serif"/>
              <a:buChar char="•"/>
            </a:pPr>
            <a:r>
              <a:rPr lang="en-US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Iphone Monitoring-Apple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cs typeface="Quire Sans"/>
            </a:endParaRPr>
          </a:p>
          <a:p>
            <a:pPr marL="742950" lvl="1" indent="-285750">
              <a:lnSpc>
                <a:spcPts val="2800"/>
              </a:lnSpc>
              <a:buFont typeface="Arial,Sans-Serif"/>
              <a:buChar char="•"/>
            </a:pPr>
            <a:r>
              <a:rPr lang="en-US" dirty="0">
                <a:solidFill>
                  <a:schemeClr val="bg1"/>
                </a:solidFill>
                <a:cs typeface="Quire Sans"/>
              </a:rPr>
              <a:t>Check in times/Time limits-Good old fashioned "give me your phone"</a:t>
            </a:r>
          </a:p>
          <a:p>
            <a:endParaRPr lang="en-US" dirty="0">
              <a:cs typeface="Quire Sans"/>
            </a:endParaRPr>
          </a:p>
        </p:txBody>
      </p:sp>
      <p:pic>
        <p:nvPicPr>
          <p:cNvPr id="4" name="Picture 3" descr="A white dog with its mouth open&#10;&#10;Description automatically generated">
            <a:extLst>
              <a:ext uri="{FF2B5EF4-FFF2-40B4-BE49-F238E27FC236}">
                <a16:creationId xmlns:a16="http://schemas.microsoft.com/office/drawing/2014/main" id="{35A5669A-2813-A9CB-CBEF-936A1C4D2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819" y="1384168"/>
            <a:ext cx="1908235" cy="1649443"/>
          </a:xfrm>
          <a:prstGeom prst="rect">
            <a:avLst/>
          </a:prstGeom>
        </p:spPr>
      </p:pic>
      <p:pic>
        <p:nvPicPr>
          <p:cNvPr id="5" name="Picture 4" descr="Verizon Smart Family">
            <a:extLst>
              <a:ext uri="{FF2B5EF4-FFF2-40B4-BE49-F238E27FC236}">
                <a16:creationId xmlns:a16="http://schemas.microsoft.com/office/drawing/2014/main" id="{77D3BE59-B64E-9606-FEF8-EFDE6F8DE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029" y="4178503"/>
            <a:ext cx="1644769" cy="1587260"/>
          </a:xfrm>
          <a:prstGeom prst="rect">
            <a:avLst/>
          </a:prstGeom>
        </p:spPr>
      </p:pic>
      <p:pic>
        <p:nvPicPr>
          <p:cNvPr id="7" name="Picture 6" descr="A black cell phone with a snowy mountain background&#10;&#10;Description automatically generated">
            <a:extLst>
              <a:ext uri="{FF2B5EF4-FFF2-40B4-BE49-F238E27FC236}">
                <a16:creationId xmlns:a16="http://schemas.microsoft.com/office/drawing/2014/main" id="{7CB07604-67FA-D51E-250E-8C727E472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275" y="599806"/>
            <a:ext cx="1401073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8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874" y="946653"/>
            <a:ext cx="8353244" cy="65354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Getting Involved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47209"/>
            <a:ext cx="6858000" cy="4233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Sports</a:t>
            </a:r>
            <a:endParaRPr lang="en-US" sz="2400" dirty="0">
              <a:cs typeface="Quire Sans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Clubs</a:t>
            </a:r>
            <a:endParaRPr lang="en-US" sz="2400" dirty="0">
              <a:cs typeface="Quire Sans"/>
            </a:endParaRP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2400" dirty="0">
                <a:cs typeface="Quire Sans"/>
              </a:rPr>
              <a:t>GCS Virtual Helpline</a:t>
            </a: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2400" dirty="0">
                <a:cs typeface="Quire Sans"/>
              </a:rPr>
              <a:t>PTSA</a:t>
            </a: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2400" dirty="0">
                <a:cs typeface="Quire Sans"/>
              </a:rPr>
              <a:t>Community</a:t>
            </a:r>
          </a:p>
          <a:p>
            <a:endParaRPr lang="en-US" dirty="0">
              <a:cs typeface="Quire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4FC23F-9CDA-8C88-02D0-73E64BDC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20" y="5008261"/>
            <a:ext cx="5084193" cy="1531008"/>
          </a:xfrm>
          <a:prstGeom prst="rect">
            <a:avLst/>
          </a:prstGeom>
        </p:spPr>
      </p:pic>
      <p:pic>
        <p:nvPicPr>
          <p:cNvPr id="4" name="Picture 3" descr="Middle School Athletics - Bel Air ...">
            <a:extLst>
              <a:ext uri="{FF2B5EF4-FFF2-40B4-BE49-F238E27FC236}">
                <a16:creationId xmlns:a16="http://schemas.microsoft.com/office/drawing/2014/main" id="{AF414479-49A0-60DF-0624-7383A908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162" y="1588788"/>
            <a:ext cx="3777111" cy="2041405"/>
          </a:xfrm>
          <a:prstGeom prst="rect">
            <a:avLst/>
          </a:prstGeom>
        </p:spPr>
      </p:pic>
      <p:pic>
        <p:nvPicPr>
          <p:cNvPr id="6" name="Picture 5" descr="PTSA / Homepage">
            <a:extLst>
              <a:ext uri="{FF2B5EF4-FFF2-40B4-BE49-F238E27FC236}">
                <a16:creationId xmlns:a16="http://schemas.microsoft.com/office/drawing/2014/main" id="{8B285366-4918-633E-65CF-836C35FD8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74" y="294337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Student Organization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205" y="2239908"/>
            <a:ext cx="6400800" cy="30309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Locker- Clean out monthly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Binders-Weekly bag check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Quire Sans"/>
              </a:rPr>
              <a:t>Cell Phones/AirPods in Locker</a:t>
            </a:r>
            <a:endParaRPr lang="en-US" sz="3200" dirty="0"/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Planner/Canvas</a:t>
            </a:r>
            <a:endParaRPr lang="en-US" sz="3200" dirty="0">
              <a:cs typeface="Quire Sans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PowerSchool</a:t>
            </a:r>
            <a:endParaRPr lang="en-US" sz="3200" dirty="0">
              <a:cs typeface="Quire Sans"/>
            </a:endParaRP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Parent Portal</a:t>
            </a:r>
            <a:endParaRPr lang="en-US" sz="2400" dirty="0">
              <a:cs typeface="Quire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Illustration of a globe character ">
            <a:extLst>
              <a:ext uri="{FF2B5EF4-FFF2-40B4-BE49-F238E27FC236}">
                <a16:creationId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72" y="2491609"/>
            <a:ext cx="2645040" cy="20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Parent Communication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5168B-77B1-A847-B1E3-2433BEBFD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cs typeface="Quire Sans"/>
              </a:rPr>
              <a:t>School Website</a:t>
            </a: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Canvas</a:t>
            </a:r>
            <a:endParaRPr lang="en-US" sz="2800" dirty="0">
              <a:cs typeface="Quire Sans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PowerSchool Parent Portal</a:t>
            </a:r>
            <a:endParaRPr lang="en-US" sz="2800" dirty="0">
              <a:cs typeface="Quire Sans"/>
            </a:endParaRP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Connect Ed / Emails</a:t>
            </a:r>
            <a:endParaRPr lang="en-US" sz="2800" dirty="0">
              <a:cs typeface="Quire Sans"/>
            </a:endParaRPr>
          </a:p>
          <a:p>
            <a:pPr marL="285750" indent="-285750">
              <a:lnSpc>
                <a:spcPts val="2800"/>
              </a:lnSpc>
              <a:buChar char="•"/>
            </a:pPr>
            <a:r>
              <a:rPr lang="en-US" sz="2800" dirty="0">
                <a:cs typeface="Quire Sans"/>
              </a:rPr>
              <a:t>Parent/Teacher Conferences</a:t>
            </a:r>
          </a:p>
          <a:p>
            <a:endParaRPr lang="en-US" dirty="0"/>
          </a:p>
        </p:txBody>
      </p:sp>
      <p:pic>
        <p:nvPicPr>
          <p:cNvPr id="5" name="Graphic 4" descr="Illustration of a pencil character ">
            <a:extLst>
              <a:ext uri="{FF2B5EF4-FFF2-40B4-BE49-F238E27FC236}">
                <a16:creationId xmlns:a16="http://schemas.microsoft.com/office/drawing/2014/main" id="{1523D21D-A10A-F923-4F6B-B84B0ADE6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209">
            <a:off x="7385435" y="2639170"/>
            <a:ext cx="1915595" cy="32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106B68-50B9-68F4-7A36-FF1ECFE3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Resources: School- Based Mental Health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Services</a:t>
            </a:r>
            <a:endParaRPr lang="en-US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D531206-25F8-3A53-A4C8-1C1A2958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60428"/>
              </p:ext>
            </p:extLst>
          </p:nvPr>
        </p:nvGraphicFramePr>
        <p:xfrm>
          <a:off x="3878051" y="301655"/>
          <a:ext cx="8171860" cy="5910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0287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548" y="390272"/>
            <a:ext cx="6857999" cy="65354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Questions?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070" y="1714500"/>
            <a:ext cx="3429000" cy="3429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Illustration of a green pencil sharpener character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580273" y="2306952"/>
            <a:ext cx="1572593" cy="22440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390308"/>
            <a:ext cx="6858000" cy="52859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Tierra Johnson</a:t>
            </a:r>
            <a:endParaRPr lang="en-US" sz="2800" dirty="0">
              <a:cs typeface="Quire Sans"/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johnsot3@gcsnc.com</a:t>
            </a:r>
            <a:endParaRPr lang="en-US" sz="2800" dirty="0">
              <a:solidFill>
                <a:schemeClr val="bg1"/>
              </a:solidFill>
              <a:cs typeface="Quire Sans"/>
            </a:endParaRPr>
          </a:p>
          <a:p>
            <a:pPr algn="l">
              <a:lnSpc>
                <a:spcPts val="2800"/>
              </a:lnSpc>
            </a:pPr>
            <a:endParaRPr lang="en-US" sz="2800" dirty="0">
              <a:cs typeface="Quire Sans"/>
            </a:endParaRP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Theresa Hunter</a:t>
            </a:r>
            <a:endParaRPr lang="en-US" sz="2800" dirty="0">
              <a:cs typeface="Quire Sans"/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huntert3@gcsnc.com</a:t>
            </a:r>
            <a:endParaRPr lang="en-US" sz="2800" dirty="0">
              <a:solidFill>
                <a:schemeClr val="bg1"/>
              </a:solidFill>
              <a:cs typeface="Quire Sans"/>
            </a:endParaRPr>
          </a:p>
          <a:p>
            <a:pPr lvl="1">
              <a:lnSpc>
                <a:spcPts val="2800"/>
              </a:lnSpc>
            </a:pPr>
            <a:endParaRPr lang="en-US" sz="2800" dirty="0">
              <a:solidFill>
                <a:srgbClr val="000000"/>
              </a:solidFill>
              <a:cs typeface="Quire Sans"/>
            </a:endParaRPr>
          </a:p>
          <a:p>
            <a:pPr lvl="1">
              <a:lnSpc>
                <a:spcPts val="2800"/>
              </a:lnSpc>
            </a:pPr>
            <a:endParaRPr lang="en-US" dirty="0">
              <a:solidFill>
                <a:schemeClr val="bg1"/>
              </a:solidFill>
              <a:cs typeface="Quire Sans"/>
            </a:endParaRPr>
          </a:p>
          <a:p>
            <a:endParaRPr lang="en-US" dirty="0">
              <a:cs typeface="Quire Sans"/>
            </a:endParaRPr>
          </a:p>
        </p:txBody>
      </p:sp>
    </p:spTree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3909-93B4-4E37-9A41-F60FFDA9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NGMS School Counseling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AAE53-B8AB-4462-B87C-832D751D91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Individual student concerns/sessions</a:t>
            </a:r>
          </a:p>
          <a:p>
            <a:r>
              <a:rPr lang="en-US" sz="2400" dirty="0"/>
              <a:t>Scheduling/Registration </a:t>
            </a:r>
          </a:p>
          <a:p>
            <a:r>
              <a:rPr lang="en-US" sz="2400" dirty="0"/>
              <a:t>Small group counseling</a:t>
            </a:r>
          </a:p>
          <a:p>
            <a:r>
              <a:rPr lang="en-US" sz="2400" dirty="0"/>
              <a:t>Classroom counseling</a:t>
            </a:r>
          </a:p>
          <a:p>
            <a:r>
              <a:rPr lang="en-US" sz="2400" dirty="0"/>
              <a:t>Career exploration</a:t>
            </a:r>
          </a:p>
          <a:p>
            <a:r>
              <a:rPr lang="en-US" sz="2400" dirty="0"/>
              <a:t>Social/Emotional Support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5CC2D-761C-47A9-A3FF-306904B985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Parent/Student/Teacher conferences </a:t>
            </a:r>
          </a:p>
          <a:p>
            <a:r>
              <a:rPr lang="en-US" sz="2400" dirty="0"/>
              <a:t>504 questions </a:t>
            </a:r>
          </a:p>
          <a:p>
            <a:r>
              <a:rPr lang="en-US" sz="2400" dirty="0"/>
              <a:t>Attendance</a:t>
            </a:r>
          </a:p>
          <a:p>
            <a:r>
              <a:rPr lang="en-US" sz="2400" dirty="0"/>
              <a:t>Mental health referral information </a:t>
            </a:r>
          </a:p>
          <a:p>
            <a:r>
              <a:rPr lang="en-US" sz="2400" dirty="0"/>
              <a:t>Food and school supply assistance</a:t>
            </a:r>
          </a:p>
          <a:p>
            <a:r>
              <a:rPr lang="en-US" sz="2400" dirty="0"/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346581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F5BA-8F37-419A-AF27-2B5946ED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NGMS Counseling Department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F99F9-C5FE-4CBB-8D54-944A18C48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NGMS Counseling Department Website</a:t>
            </a:r>
            <a:r>
              <a:rPr lang="en-US" sz="32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ED990-8DEF-1D83-EACF-4CB88591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759" y="2888285"/>
            <a:ext cx="6979730" cy="36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1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E436-7679-4890-9DAC-A8451D5C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59757"/>
            <a:ext cx="11029616" cy="12854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Counselor/Student Registration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February 24-March 28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159FC-CA3C-4875-A20A-C75D8E488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During this time counselors will meet one on one with students to guide them through the registration process and ensure that they have selected the right classes.</a:t>
            </a:r>
          </a:p>
        </p:txBody>
      </p:sp>
    </p:spTree>
    <p:extLst>
      <p:ext uri="{BB962C8B-B14F-4D97-AF65-F5344CB8AC3E}">
        <p14:creationId xmlns:p14="http://schemas.microsoft.com/office/powerpoint/2010/main" val="12584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81B6-7050-4403-89F5-9A020335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Math Levels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864755-52EC-46A7-8C04-03006ADE1E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2552001538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4261919337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1983680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88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 6</a:t>
                      </a:r>
                    </a:p>
                    <a:p>
                      <a:r>
                        <a:rPr lang="en-US" dirty="0"/>
                        <a:t>Accelerated Math 6</a:t>
                      </a:r>
                    </a:p>
                    <a:p>
                      <a:r>
                        <a:rPr lang="en-US" dirty="0"/>
                        <a:t>AIMM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 7</a:t>
                      </a:r>
                    </a:p>
                    <a:p>
                      <a:r>
                        <a:rPr lang="en-US" dirty="0"/>
                        <a:t>Accelerated Math 7</a:t>
                      </a:r>
                    </a:p>
                    <a:p>
                      <a:r>
                        <a:rPr lang="en-US" dirty="0"/>
                        <a:t>Math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 8</a:t>
                      </a:r>
                    </a:p>
                    <a:p>
                      <a:r>
                        <a:rPr lang="en-US" dirty="0"/>
                        <a:t>Math 1</a:t>
                      </a:r>
                    </a:p>
                    <a:p>
                      <a:r>
                        <a:rPr lang="en-US" dirty="0"/>
                        <a:t>Math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4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33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1523-15A2-A6DC-75A6-2D5A9610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Spanish and CDM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3385-E153-EBE4-A6F2-AEAC5FB9E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Spanish taken in both 7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 counts as 1 foreign language high school credit</a:t>
            </a:r>
          </a:p>
          <a:p>
            <a:endParaRPr lang="en-US" dirty="0"/>
          </a:p>
          <a:p>
            <a:r>
              <a:rPr lang="en-US" dirty="0"/>
              <a:t>CDM-Credit by Demonstrated Mastery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fluent in a 2</a:t>
            </a:r>
            <a:r>
              <a:rPr lang="en-US" baseline="30000" dirty="0"/>
              <a:t>nd</a:t>
            </a:r>
            <a:r>
              <a:rPr lang="en-US" dirty="0"/>
              <a:t> language can test and receive high school credit (Fall/Spring opportunities)</a:t>
            </a:r>
          </a:p>
        </p:txBody>
      </p:sp>
    </p:spTree>
    <p:extLst>
      <p:ext uri="{BB962C8B-B14F-4D97-AF65-F5344CB8AC3E}">
        <p14:creationId xmlns:p14="http://schemas.microsoft.com/office/powerpoint/2010/main" val="37627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6A48-0751-4D89-89EF-CFB6C638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10228"/>
            <a:ext cx="11029616" cy="905728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Arts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42F4F-73CD-34F5-C4DA-20B40E65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Beginning in Fall 2022, students entering Grade 6 and subsequently entering Grade 9 for the first time in 2025-26 shall have at least one arts education course in grades 6-12 to meet graduation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3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" y="129115"/>
            <a:ext cx="7092462" cy="1805118"/>
          </a:xfrm>
        </p:spPr>
        <p:txBody>
          <a:bodyPr/>
          <a:lstStyle/>
          <a:p>
            <a:br>
              <a:rPr lang="en-US" dirty="0"/>
            </a:br>
            <a:r>
              <a:rPr lang="en-US" sz="4800" b="1" dirty="0">
                <a:latin typeface="+mn-lt"/>
              </a:rPr>
              <a:t>5 </a:t>
            </a:r>
            <a:r>
              <a:rPr lang="en-US" sz="3600" b="1" dirty="0">
                <a:latin typeface="+mn-lt"/>
              </a:rPr>
              <a:t> Ways to Make it Great!!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891" y="1934308"/>
            <a:ext cx="7983417" cy="47945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Quire Sans"/>
              </a:rPr>
              <a:t>Social Media/Cell Phone Use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Getting Involved</a:t>
            </a:r>
            <a:endParaRPr lang="en-US" sz="2400" dirty="0">
              <a:cs typeface="Quire Sans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Student Organization</a:t>
            </a:r>
            <a:endParaRPr lang="en-US" sz="2400" dirty="0">
              <a:cs typeface="Quire Sans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Communicating with Teachers</a:t>
            </a:r>
            <a:endParaRPr lang="en-US" sz="2400" dirty="0">
              <a:cs typeface="Quire Sans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Mental Health Resources </a:t>
            </a:r>
            <a:endParaRPr lang="en-US" sz="2400" dirty="0">
              <a:cs typeface="Quire Sans"/>
            </a:endParaRPr>
          </a:p>
          <a:p>
            <a:endParaRPr lang="en-US" sz="24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057" y="1192838"/>
            <a:ext cx="6857999" cy="65354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Social Media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270" y="589085"/>
            <a:ext cx="3429000" cy="3429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Illustration of a green pencil sharpener character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34796" y="1193260"/>
            <a:ext cx="1572593" cy="22440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2935" y="2310476"/>
            <a:ext cx="7186246" cy="31082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Digital Etiquette-Let's be honest-they don't have it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Social media-restrict and monitor</a:t>
            </a:r>
            <a:endParaRPr lang="en-US" sz="2400" dirty="0">
              <a:cs typeface="Quire Sans"/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cs typeface="Quire Sans"/>
              </a:rPr>
              <a:t>Age Limits (13 years old)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cs typeface="Quire Sans"/>
              </a:rPr>
              <a:t>Snapchat, Instagram, Tik Tok, Discord</a:t>
            </a:r>
            <a:endParaRPr lang="en-US" dirty="0"/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Time limits</a:t>
            </a:r>
            <a:endParaRPr lang="en-US" sz="2400" dirty="0">
              <a:cs typeface="Quire Sans"/>
            </a:endParaRPr>
          </a:p>
          <a:p>
            <a:pPr marL="742950" lvl="1" indent="-285750">
              <a:lnSpc>
                <a:spcPts val="2800"/>
              </a:lnSpc>
              <a:buChar char="•"/>
            </a:pPr>
            <a:r>
              <a:rPr lang="en-US" dirty="0">
                <a:solidFill>
                  <a:srgbClr val="FFFFFF"/>
                </a:solidFill>
                <a:cs typeface="Quire Sans"/>
              </a:rPr>
              <a:t>They need boundaries</a:t>
            </a:r>
          </a:p>
          <a:p>
            <a:endParaRPr lang="en-US">
              <a:cs typeface="Quire Sans"/>
            </a:endParaRPr>
          </a:p>
        </p:txBody>
      </p:sp>
    </p:spTree>
    <p:extLst>
      <p:ext uri="{BB962C8B-B14F-4D97-AF65-F5344CB8AC3E}">
        <p14:creationId xmlns:p14="http://schemas.microsoft.com/office/powerpoint/2010/main" val="359972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 house presentation</Template>
  <TotalTime>349</TotalTime>
  <Words>384</Words>
  <Application>Microsoft Office PowerPoint</Application>
  <PresentationFormat>Widescreen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Arial,Sans-Serif</vt:lpstr>
      <vt:lpstr>Calibri</vt:lpstr>
      <vt:lpstr>Kristen ITC</vt:lpstr>
      <vt:lpstr>Quire Sans</vt:lpstr>
      <vt:lpstr>Office Theme</vt:lpstr>
      <vt:lpstr>Northern Guilford Middle School</vt:lpstr>
      <vt:lpstr>NGMS School Counseling Program</vt:lpstr>
      <vt:lpstr>NGMS Counseling Department Website</vt:lpstr>
      <vt:lpstr>Counselor/Student Registration February 24-March 28 </vt:lpstr>
      <vt:lpstr>Math Levels</vt:lpstr>
      <vt:lpstr>Spanish and CDM</vt:lpstr>
      <vt:lpstr>Arts Requirement</vt:lpstr>
      <vt:lpstr> 5  Ways to Make it Great!!</vt:lpstr>
      <vt:lpstr>Social Media</vt:lpstr>
      <vt:lpstr>Cell Phone Safety</vt:lpstr>
      <vt:lpstr>Getting Involved</vt:lpstr>
      <vt:lpstr>Student Organization</vt:lpstr>
      <vt:lpstr>Parent Communication </vt:lpstr>
      <vt:lpstr>Resources: School- Based Mental Health Services</vt:lpstr>
      <vt:lpstr>Questions?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Johnson, Tierra</dc:creator>
  <cp:lastModifiedBy>Hunter, Theresa S</cp:lastModifiedBy>
  <cp:revision>387</cp:revision>
  <dcterms:created xsi:type="dcterms:W3CDTF">2024-09-12T18:28:08Z</dcterms:created>
  <dcterms:modified xsi:type="dcterms:W3CDTF">2025-03-04T19:12:13Z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